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76" r:id="rId3"/>
    <p:sldId id="268" r:id="rId4"/>
    <p:sldId id="274" r:id="rId5"/>
    <p:sldId id="278" r:id="rId6"/>
    <p:sldId id="273" r:id="rId7"/>
    <p:sldId id="269" r:id="rId8"/>
    <p:sldId id="271" r:id="rId9"/>
    <p:sldId id="280" r:id="rId10"/>
    <p:sldId id="272" r:id="rId11"/>
    <p:sldId id="256" r:id="rId12"/>
    <p:sldId id="257" r:id="rId13"/>
    <p:sldId id="258" r:id="rId14"/>
    <p:sldId id="259" r:id="rId15"/>
    <p:sldId id="265" r:id="rId16"/>
    <p:sldId id="260" r:id="rId17"/>
    <p:sldId id="262" r:id="rId18"/>
    <p:sldId id="261" r:id="rId19"/>
    <p:sldId id="263" r:id="rId20"/>
    <p:sldId id="266" r:id="rId21"/>
    <p:sldId id="264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e Streett" initials="JS" lastIdx="3" clrIdx="0">
    <p:extLst>
      <p:ext uri="{19B8F6BF-5375-455C-9EA6-DF929625EA0E}">
        <p15:presenceInfo xmlns:p15="http://schemas.microsoft.com/office/powerpoint/2012/main" userId="018f309e02589d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 autoAdjust="0"/>
    <p:restoredTop sz="89183" autoAdjust="0"/>
  </p:normalViewPr>
  <p:slideViewPr>
    <p:cSldViewPr>
      <p:cViewPr>
        <p:scale>
          <a:sx n="66" d="100"/>
          <a:sy n="66" d="100"/>
        </p:scale>
        <p:origin x="486" y="10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43D23-8080-4214-B4F8-CA886A1F98AD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A1779-BC85-4F84-8314-221C515D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A1779-BC85-4F84-8314-221C515D6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9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be compiled into an automated report that can be emailed to the user after each flight.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A1779-BC85-4F84-8314-221C515D61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30171" indent="-280835" defTabSz="914274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23340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72677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22013" indent="-224668" defTabSz="914274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26BA815-63CC-4916-9FEC-7F00F7BE7681}" type="slidenum">
              <a:rPr lang="en-US" sz="1200">
                <a:latin typeface="Arial" charset="0"/>
              </a:rPr>
              <a:pPr/>
              <a:t>22</a:t>
            </a:fld>
            <a:endParaRPr lang="en-US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5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8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2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54DF-5075-419E-90D3-CE9F4346780C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5690-D198-4138-8DED-ECEB68A7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Automated Cartography Solutions (ACS)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Providing A New Automated Mapping Solution</a:t>
            </a:r>
          </a:p>
        </p:txBody>
      </p:sp>
    </p:spTree>
    <p:extLst>
      <p:ext uri="{BB962C8B-B14F-4D97-AF65-F5344CB8AC3E}">
        <p14:creationId xmlns:p14="http://schemas.microsoft.com/office/powerpoint/2010/main" val="17332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App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730" y="1828800"/>
            <a:ext cx="71628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Cross </a:t>
            </a:r>
            <a:r>
              <a:rPr lang="en-US" dirty="0"/>
              <a:t>P</a:t>
            </a:r>
            <a:r>
              <a:rPr lang="en-US" dirty="0" smtClean="0"/>
              <a:t>latform </a:t>
            </a:r>
            <a:r>
              <a:rPr lang="en-US" dirty="0"/>
              <a:t>app </a:t>
            </a:r>
            <a:r>
              <a:rPr lang="en-US" dirty="0" smtClean="0"/>
              <a:t>utilizing:</a:t>
            </a:r>
            <a:endParaRPr lang="en-US" dirty="0"/>
          </a:p>
          <a:p>
            <a:pPr lvl="1"/>
            <a:r>
              <a:rPr lang="en-US" dirty="0"/>
              <a:t>AngularJS (1.4)</a:t>
            </a:r>
          </a:p>
          <a:p>
            <a:pPr lvl="1"/>
            <a:r>
              <a:rPr lang="en-US" dirty="0"/>
              <a:t> Apache Cordova (3.5.1) </a:t>
            </a:r>
          </a:p>
          <a:p>
            <a:pPr lvl="1"/>
            <a:r>
              <a:rPr lang="en-US" dirty="0"/>
              <a:t>Ionic(1.2.4)</a:t>
            </a:r>
          </a:p>
          <a:p>
            <a:pPr lvl="1"/>
            <a:r>
              <a:rPr lang="en-US" dirty="0" smtClean="0"/>
              <a:t>jQuery</a:t>
            </a:r>
            <a:endParaRPr lang="en-US" dirty="0"/>
          </a:p>
          <a:p>
            <a:r>
              <a:rPr lang="en-US" dirty="0" smtClean="0"/>
              <a:t>Creates flight path</a:t>
            </a:r>
          </a:p>
          <a:p>
            <a:r>
              <a:rPr lang="en-US" dirty="0" smtClean="0"/>
              <a:t>Takes photo</a:t>
            </a:r>
          </a:p>
          <a:p>
            <a:r>
              <a:rPr lang="en-US" dirty="0" smtClean="0"/>
              <a:t>Upload </a:t>
            </a:r>
            <a:r>
              <a:rPr lang="en-US" dirty="0"/>
              <a:t>photos to the </a:t>
            </a:r>
            <a:r>
              <a:rPr lang="en-US" dirty="0" smtClean="0"/>
              <a:t>server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7772400" cy="1470025"/>
          </a:xfrm>
        </p:spPr>
        <p:txBody>
          <a:bodyPr/>
          <a:lstStyle/>
          <a:p>
            <a:r>
              <a:rPr lang="en-US" dirty="0"/>
              <a:t>Server Infrastructure Overview </a:t>
            </a:r>
          </a:p>
        </p:txBody>
      </p:sp>
      <p:pic>
        <p:nvPicPr>
          <p:cNvPr id="1028" name="Picture 4" descr="C:\Users\waffles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7010400" cy="42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990600"/>
            <a:ext cx="8229600" cy="1143000"/>
          </a:xfrm>
        </p:spPr>
        <p:txBody>
          <a:bodyPr/>
          <a:lstStyle/>
          <a:p>
            <a:r>
              <a:rPr lang="en-US" dirty="0"/>
              <a:t>Primary Database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229600" cy="45259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Xubuntu</a:t>
            </a:r>
            <a:r>
              <a:rPr lang="en-US" dirty="0"/>
              <a:t> 15.10</a:t>
            </a:r>
          </a:p>
          <a:p>
            <a:r>
              <a:rPr lang="en-US" dirty="0"/>
              <a:t>Uses MySQL </a:t>
            </a:r>
            <a:endParaRPr lang="en-US" dirty="0" smtClean="0"/>
          </a:p>
          <a:p>
            <a:pPr lvl="1"/>
            <a:r>
              <a:rPr lang="en-US" dirty="0" smtClean="0"/>
              <a:t>Meta Data</a:t>
            </a:r>
          </a:p>
          <a:p>
            <a:pPr lvl="1"/>
            <a:r>
              <a:rPr lang="en-US" dirty="0" smtClean="0"/>
              <a:t>Image Locations</a:t>
            </a:r>
            <a:endParaRPr lang="en-US" dirty="0"/>
          </a:p>
          <a:p>
            <a:r>
              <a:rPr lang="en-US" dirty="0"/>
              <a:t>Uses several bash scripts </a:t>
            </a:r>
          </a:p>
          <a:p>
            <a:pPr marL="0" indent="0">
              <a:buNone/>
            </a:pPr>
            <a:r>
              <a:rPr lang="en-US" dirty="0"/>
              <a:t>	to process the images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211551" cy="23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4728" y="5857475"/>
            <a:ext cx="191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HP </a:t>
            </a:r>
            <a:r>
              <a:rPr lang="en-US" dirty="0" err="1"/>
              <a:t>ProLiant</a:t>
            </a:r>
            <a:r>
              <a:rPr lang="en-US" dirty="0"/>
              <a:t> DL320</a:t>
            </a:r>
          </a:p>
        </p:txBody>
      </p:sp>
    </p:spTree>
    <p:extLst>
      <p:ext uri="{BB962C8B-B14F-4D97-AF65-F5344CB8AC3E}">
        <p14:creationId xmlns:p14="http://schemas.microsoft.com/office/powerpoint/2010/main" val="1211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914400"/>
            <a:ext cx="8229600" cy="1143000"/>
          </a:xfrm>
        </p:spPr>
        <p:txBody>
          <a:bodyPr/>
          <a:lstStyle/>
          <a:p>
            <a:r>
              <a:rPr lang="en-US" dirty="0"/>
              <a:t>Server Side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57400"/>
            <a:ext cx="8229600" cy="4525963"/>
          </a:xfrm>
        </p:spPr>
        <p:txBody>
          <a:bodyPr/>
          <a:lstStyle/>
          <a:p>
            <a:r>
              <a:rPr lang="en-US" dirty="0"/>
              <a:t>Formats images to a uniform size</a:t>
            </a:r>
          </a:p>
          <a:p>
            <a:r>
              <a:rPr lang="en-US" dirty="0"/>
              <a:t>Scrapes image metadata </a:t>
            </a:r>
          </a:p>
          <a:p>
            <a:r>
              <a:rPr lang="en-US" dirty="0"/>
              <a:t>Enforces image naming conventions </a:t>
            </a:r>
          </a:p>
          <a:p>
            <a:r>
              <a:rPr lang="en-US" dirty="0"/>
              <a:t>Creates a master content list</a:t>
            </a:r>
          </a:p>
          <a:p>
            <a:r>
              <a:rPr lang="en-US" dirty="0"/>
              <a:t>Passes images to Autodesk 123D Catch</a:t>
            </a:r>
          </a:p>
        </p:txBody>
      </p:sp>
    </p:spTree>
    <p:extLst>
      <p:ext uri="{BB962C8B-B14F-4D97-AF65-F5344CB8AC3E}">
        <p14:creationId xmlns:p14="http://schemas.microsoft.com/office/powerpoint/2010/main" val="26501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r>
              <a:rPr lang="en-US" dirty="0"/>
              <a:t>Autodesk 123D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09800"/>
            <a:ext cx="8229600" cy="4525963"/>
          </a:xfrm>
        </p:spPr>
        <p:txBody>
          <a:bodyPr/>
          <a:lstStyle/>
          <a:p>
            <a:r>
              <a:rPr lang="en-US" dirty="0"/>
              <a:t>Creates 3D objects using a large set of images</a:t>
            </a:r>
          </a:p>
          <a:p>
            <a:r>
              <a:rPr lang="en-US" dirty="0"/>
              <a:t>Originally we created a system using </a:t>
            </a:r>
            <a:r>
              <a:rPr lang="en-US" dirty="0" err="1"/>
              <a:t>ImageMagick</a:t>
            </a:r>
            <a:r>
              <a:rPr lang="en-US" dirty="0"/>
              <a:t> and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Now we record video with the phone and scrape images from it using VLC Player</a:t>
            </a:r>
          </a:p>
        </p:txBody>
      </p:sp>
    </p:spTree>
    <p:extLst>
      <p:ext uri="{BB962C8B-B14F-4D97-AF65-F5344CB8AC3E}">
        <p14:creationId xmlns:p14="http://schemas.microsoft.com/office/powerpoint/2010/main" val="40154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00200"/>
            <a:ext cx="2590034" cy="483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60029"/>
            <a:ext cx="1981200" cy="483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9917" y="1198317"/>
            <a:ext cx="186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Autodesk Render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119831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05" y="851005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4" descr="C:\Users\waffles\Desktop\Databas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6662"/>
            <a:ext cx="7093171" cy="42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57800" y="3733800"/>
            <a:ext cx="3200400" cy="1752600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38200"/>
            <a:ext cx="8229600" cy="1143000"/>
          </a:xfrm>
        </p:spPr>
        <p:txBody>
          <a:bodyPr/>
          <a:lstStyle/>
          <a:p>
            <a:r>
              <a:rPr lang="en-US" dirty="0"/>
              <a:t>Analytical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71628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Average speed</a:t>
            </a:r>
          </a:p>
          <a:p>
            <a:r>
              <a:rPr lang="en-US" dirty="0" smtClean="0"/>
              <a:t>Estimated </a:t>
            </a:r>
            <a:r>
              <a:rPr lang="en-US" dirty="0"/>
              <a:t>distance between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GPS information</a:t>
            </a:r>
          </a:p>
          <a:p>
            <a:r>
              <a:rPr lang="en-US" dirty="0" smtClean="0"/>
              <a:t>Meta-Data from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8229600" cy="1143000"/>
          </a:xfrm>
        </p:spPr>
        <p:txBody>
          <a:bodyPr/>
          <a:lstStyle/>
          <a:p>
            <a:r>
              <a:rPr lang="en-US" dirty="0"/>
              <a:t>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08097"/>
            <a:ext cx="7315200" cy="3754504"/>
          </a:xfrm>
        </p:spPr>
        <p:txBody>
          <a:bodyPr/>
          <a:lstStyle/>
          <a:p>
            <a:r>
              <a:rPr lang="en-US" dirty="0"/>
              <a:t>Using Bootstrap, Ajax and </a:t>
            </a:r>
            <a:r>
              <a:rPr lang="en-US" dirty="0" smtClean="0"/>
              <a:t>JavaScript </a:t>
            </a:r>
            <a:endParaRPr lang="en-US" dirty="0"/>
          </a:p>
          <a:p>
            <a:r>
              <a:rPr lang="en-US" dirty="0"/>
              <a:t>Acts as a hub for all our public facing </a:t>
            </a:r>
            <a:r>
              <a:rPr lang="en-US" dirty="0" smtClean="0"/>
              <a:t>webpage</a:t>
            </a:r>
            <a:endParaRPr lang="en-US" dirty="0"/>
          </a:p>
          <a:p>
            <a:r>
              <a:rPr lang="en-US" dirty="0"/>
              <a:t>In the future, directly tie into the app</a:t>
            </a:r>
          </a:p>
        </p:txBody>
      </p:sp>
      <p:pic>
        <p:nvPicPr>
          <p:cNvPr id="5122" name="Picture 2" descr="C:\Users\waffles\Desktop\Serv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6" t="18432" r="28845" b="4770"/>
          <a:stretch/>
        </p:blipFill>
        <p:spPr bwMode="auto">
          <a:xfrm>
            <a:off x="3581400" y="4038600"/>
            <a:ext cx="255117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82" y="838200"/>
            <a:ext cx="8229600" cy="1143000"/>
          </a:xfrm>
        </p:spPr>
        <p:txBody>
          <a:bodyPr/>
          <a:lstStyle/>
          <a:p>
            <a:r>
              <a:rPr lang="en-US" dirty="0" smtClean="0"/>
              <a:t>Secure Web Login</a:t>
            </a:r>
            <a:endParaRPr lang="en-US" dirty="0"/>
          </a:p>
        </p:txBody>
      </p:sp>
      <p:sp>
        <p:nvSpPr>
          <p:cNvPr id="4" name="AutoShape 2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5" name="AutoShape 4" descr="https://photos-5.dropbox.com/t/2/AACOR6WeQ7FTKjoqcmiDr05bJfo4jYiG3m87WGiKBL79RA/12/6609156/png/32x32/1/_/1/2/Screenshot%20from%202016-04-05%2016-44-49.png/EIy-9gQYp8sNIAIoAg/m6bsWFdb3JbcBGf-quztwRwHQly8mFvWVVzFl0GkBrQ?size=1600x120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9" y="1981200"/>
            <a:ext cx="7710319" cy="43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14600"/>
            <a:ext cx="7772400" cy="36877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Maybe talk about why we wanted to do this before </a:t>
            </a:r>
            <a:r>
              <a:rPr lang="en-US" sz="2800" smtClean="0"/>
              <a:t>this slide.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690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</p:spPr>
        <p:txBody>
          <a:bodyPr/>
          <a:lstStyle/>
          <a:p>
            <a:r>
              <a:rPr lang="en-US" dirty="0" smtClean="0"/>
              <a:t>Reporting Tools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11590" y="3244334"/>
            <a:ext cx="4852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Add Website</a:t>
            </a:r>
          </a:p>
          <a:p>
            <a:r>
              <a:rPr lang="en-US" dirty="0" smtClean="0">
                <a:solidFill>
                  <a:srgbClr val="292F33"/>
                </a:solidFill>
                <a:latin typeface="Arial" panose="020B0604020202020204" pitchFamily="34" charset="0"/>
              </a:rPr>
              <a:t>Maybe just a ton of logs from Mission 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Low cost hardware </a:t>
            </a:r>
            <a:r>
              <a:rPr lang="en-US" dirty="0" smtClean="0"/>
              <a:t>upgrades</a:t>
            </a:r>
          </a:p>
          <a:p>
            <a:pPr lvl="1"/>
            <a:r>
              <a:rPr lang="en-US" dirty="0" smtClean="0"/>
              <a:t>Sonar</a:t>
            </a:r>
          </a:p>
          <a:p>
            <a:pPr lvl="1"/>
            <a:r>
              <a:rPr lang="en-US" dirty="0" smtClean="0"/>
              <a:t>Hexa-Copter</a:t>
            </a:r>
            <a:endParaRPr lang="en-US" dirty="0"/>
          </a:p>
          <a:p>
            <a:r>
              <a:rPr lang="en-US" dirty="0" smtClean="0"/>
              <a:t>Move </a:t>
            </a:r>
            <a:r>
              <a:rPr lang="en-US" dirty="0" smtClean="0"/>
              <a:t>software to Cloud </a:t>
            </a:r>
          </a:p>
          <a:p>
            <a:r>
              <a:rPr lang="en-US" dirty="0" smtClean="0"/>
              <a:t>Automatically </a:t>
            </a:r>
            <a:r>
              <a:rPr lang="en-US" dirty="0"/>
              <a:t>generated reports </a:t>
            </a:r>
          </a:p>
          <a:p>
            <a:r>
              <a:rPr lang="en-US" dirty="0"/>
              <a:t>Camera stabilizing mount</a:t>
            </a:r>
          </a:p>
          <a:p>
            <a:r>
              <a:rPr lang="en-US" dirty="0"/>
              <a:t>Real time video </a:t>
            </a:r>
            <a:r>
              <a:rPr lang="en-US" dirty="0" smtClean="0"/>
              <a:t>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2719388" y="1676400"/>
            <a:ext cx="17351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 dirty="0">
                <a:latin typeface="Tahoma" pitchFamily="34" charset="0"/>
              </a:rPr>
              <a:t>Q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4530725" y="2044700"/>
            <a:ext cx="1735138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5000" b="1">
                <a:latin typeface="Tahoma" pitchFamily="34" charset="0"/>
              </a:rPr>
              <a:t>A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3810000" y="2679700"/>
            <a:ext cx="17351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0" b="1">
                <a:latin typeface="Tahoma" pitchFamily="34" charset="0"/>
              </a:rPr>
              <a:t>&amp;</a:t>
            </a:r>
            <a:endParaRPr lang="en-US" sz="15000" b="1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4" grpId="0" autoUpdateAnimBg="0"/>
      <p:bldP spid="100355" grpId="0" autoUpdateAnimBg="0"/>
      <p:bldP spid="10035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04" y="838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7800" y="1752601"/>
            <a:ext cx="7620000" cy="4419600"/>
          </a:xfrm>
        </p:spPr>
        <p:txBody>
          <a:bodyPr/>
          <a:lstStyle/>
          <a:p>
            <a:r>
              <a:rPr lang="en-US" dirty="0"/>
              <a:t>Google Maps provides users with satellite images of the world. That is great, but the images are update infrequently (1-3 years)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312979"/>
            <a:ext cx="4267200" cy="31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77" y="762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1676400"/>
            <a:ext cx="7390023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Automated </a:t>
            </a:r>
            <a:r>
              <a:rPr lang="en-US" dirty="0"/>
              <a:t>Cartography Solutions.</a:t>
            </a:r>
          </a:p>
          <a:p>
            <a:r>
              <a:rPr lang="en-US" dirty="0"/>
              <a:t>What is required? </a:t>
            </a:r>
          </a:p>
          <a:p>
            <a:pPr marL="457200" lvl="1" indent="0">
              <a:buNone/>
            </a:pPr>
            <a:r>
              <a:rPr lang="en-US" dirty="0"/>
              <a:t>	A </a:t>
            </a:r>
            <a:r>
              <a:rPr lang="en-US" dirty="0" smtClean="0"/>
              <a:t>Phone and a Drone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92177" y="7239000"/>
            <a:ext cx="3886200" cy="2438400"/>
            <a:chOff x="3200400" y="3886200"/>
            <a:chExt cx="2667000" cy="1676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095" t="16799" r="18868" b="27008"/>
            <a:stretch/>
          </p:blipFill>
          <p:spPr>
            <a:xfrm>
              <a:off x="3200400" y="3886200"/>
              <a:ext cx="2667000" cy="1676400"/>
            </a:xfrm>
            <a:prstGeom prst="rect">
              <a:avLst/>
            </a:prstGeom>
          </p:spPr>
        </p:pic>
        <p:pic>
          <p:nvPicPr>
            <p:cNvPr id="1026" name="Picture 2" descr="https://github.com/UWYO-Fall15-Sr-Design-Drone/CoscSrDesignDrones/raw/master/trans-ma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95336">
              <a:off x="3875065" y="4018382"/>
              <a:ext cx="1320422" cy="132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77" y="3439698"/>
            <a:ext cx="4419600" cy="26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33600"/>
            <a:ext cx="7543800" cy="3459163"/>
          </a:xfrm>
        </p:spPr>
        <p:txBody>
          <a:bodyPr/>
          <a:lstStyle/>
          <a:p>
            <a:r>
              <a:rPr lang="en-US" dirty="0"/>
              <a:t>Who needs more update maps? </a:t>
            </a:r>
          </a:p>
          <a:p>
            <a:pPr lvl="2"/>
            <a:r>
              <a:rPr lang="en-US" dirty="0"/>
              <a:t>Open face mines</a:t>
            </a:r>
          </a:p>
          <a:p>
            <a:pPr lvl="2"/>
            <a:r>
              <a:rPr lang="en-US" dirty="0"/>
              <a:t>Construction companies</a:t>
            </a:r>
          </a:p>
          <a:p>
            <a:pPr lvl="2"/>
            <a:r>
              <a:rPr lang="en-US" dirty="0"/>
              <a:t>Farmers </a:t>
            </a:r>
            <a:endParaRPr lang="en-US" dirty="0" smtClean="0"/>
          </a:p>
          <a:p>
            <a:pPr lvl="2"/>
            <a:r>
              <a:rPr lang="en-US" dirty="0" smtClean="0"/>
              <a:t>Disaster Reconnaissance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830"/>
          <a:stretch/>
        </p:blipFill>
        <p:spPr>
          <a:xfrm>
            <a:off x="1219199" y="2362200"/>
            <a:ext cx="7825666" cy="4086290"/>
          </a:xfrm>
        </p:spPr>
      </p:pic>
    </p:spTree>
    <p:extLst>
      <p:ext uri="{BB962C8B-B14F-4D97-AF65-F5344CB8AC3E}">
        <p14:creationId xmlns:p14="http://schemas.microsoft.com/office/powerpoint/2010/main" val="23215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1705"/>
            <a:ext cx="6231967" cy="1673994"/>
          </a:xfrm>
        </p:spPr>
        <p:txBody>
          <a:bodyPr>
            <a:normAutofit/>
          </a:bodyPr>
          <a:lstStyle/>
          <a:p>
            <a:r>
              <a:rPr lang="en-US" dirty="0" err="1"/>
              <a:t>AeroSky</a:t>
            </a:r>
            <a:r>
              <a:rPr lang="en-US" dirty="0"/>
              <a:t> P12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Quadcopter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62000"/>
            <a:ext cx="3810000" cy="2159269"/>
          </a:xfrm>
        </p:spPr>
      </p:pic>
      <p:sp>
        <p:nvSpPr>
          <p:cNvPr id="6" name="TextBox 5"/>
          <p:cNvSpPr txBox="1"/>
          <p:nvPr/>
        </p:nvSpPr>
        <p:spPr>
          <a:xfrm>
            <a:off x="914400" y="3908806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APM </a:t>
            </a:r>
            <a:r>
              <a:rPr lang="en-US" dirty="0"/>
              <a:t>2.5 </a:t>
            </a:r>
            <a:r>
              <a:rPr lang="en-US" dirty="0" smtClean="0"/>
              <a:t>Arduino board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dirty="0" smtClean="0"/>
              <a:t>source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Accelerometer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06360" y="5015991"/>
            <a:ext cx="1813440" cy="30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0749" y="5102568"/>
            <a:ext cx="3171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U-</a:t>
            </a:r>
            <a:r>
              <a:rPr lang="en-US" dirty="0" err="1"/>
              <a:t>blox</a:t>
            </a:r>
            <a:r>
              <a:rPr lang="en-US" dirty="0"/>
              <a:t> NEO-6M GPS </a:t>
            </a:r>
            <a:r>
              <a:rPr lang="en-US" dirty="0" smtClean="0"/>
              <a:t>module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Accuracy</a:t>
            </a:r>
            <a:r>
              <a:rPr lang="fr-FR" dirty="0" smtClean="0"/>
              <a:t>: 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Position 2.5 m CEP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SBAS 2.0 m CEP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9976" y="3239492"/>
            <a:ext cx="317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Lipo</a:t>
            </a:r>
            <a:r>
              <a:rPr lang="en-US" dirty="0" smtClean="0"/>
              <a:t>-Battery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2200 </a:t>
            </a:r>
            <a:r>
              <a:rPr lang="en-US" dirty="0" err="1" smtClean="0"/>
              <a:t>mAh</a:t>
            </a:r>
            <a:r>
              <a:rPr lang="en-US" dirty="0" smtClean="0"/>
              <a:t>  ~ 20 minutes flight time</a:t>
            </a:r>
            <a:endParaRPr lang="fr-FR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809998" y="2431049"/>
            <a:ext cx="3200402" cy="1269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67" y="3084765"/>
            <a:ext cx="2063437" cy="32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10" y="65380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ACS App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2135246"/>
            <a:ext cx="1940588" cy="373031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73" y="2135246"/>
            <a:ext cx="1961160" cy="3730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46" y="2139836"/>
            <a:ext cx="1975661" cy="3725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45" y="2135246"/>
            <a:ext cx="1944255" cy="37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1996281"/>
            <a:ext cx="1943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335</Words>
  <Application>Microsoft Office PowerPoint</Application>
  <PresentationFormat>On-screen Show (4:3)</PresentationFormat>
  <Paragraphs>91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Tahoma</vt:lpstr>
      <vt:lpstr>Office Theme</vt:lpstr>
      <vt:lpstr>Automated Cartography Solutions (ACS)</vt:lpstr>
      <vt:lpstr>VIDEO</vt:lpstr>
      <vt:lpstr>The Problem</vt:lpstr>
      <vt:lpstr>The Solution</vt:lpstr>
      <vt:lpstr>Potential Uses</vt:lpstr>
      <vt:lpstr>Project Overview</vt:lpstr>
      <vt:lpstr>AeroSky P12  Quadcopter</vt:lpstr>
      <vt:lpstr>ACS App</vt:lpstr>
      <vt:lpstr>PowerPoint Presentation</vt:lpstr>
      <vt:lpstr>App Overview</vt:lpstr>
      <vt:lpstr>Server Infrastructure Overview </vt:lpstr>
      <vt:lpstr>Primary Database Server</vt:lpstr>
      <vt:lpstr>Server Side Code</vt:lpstr>
      <vt:lpstr>Autodesk 123D Catch</vt:lpstr>
      <vt:lpstr>PowerPoint Presentation</vt:lpstr>
      <vt:lpstr>Overview</vt:lpstr>
      <vt:lpstr>Analytical Information</vt:lpstr>
      <vt:lpstr>Website </vt:lpstr>
      <vt:lpstr>Secure Web Login</vt:lpstr>
      <vt:lpstr>Reporting Tools</vt:lpstr>
      <vt:lpstr>Future Improvements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103</cp:revision>
  <dcterms:created xsi:type="dcterms:W3CDTF">2016-04-05T00:29:39Z</dcterms:created>
  <dcterms:modified xsi:type="dcterms:W3CDTF">2016-04-25T17:22:18Z</dcterms:modified>
</cp:coreProperties>
</file>